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379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EXNESS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Exness Account Types: Which One Should You Choose?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A5E6A">
                    <a:alpha val="100000"/>
                  </a:srgbClr>
                </a:solidFill>
                <a:latin typeface="Calibri"/>
              </a:rPr>
              <a:t><![CDATA[Owen Calloway, Senior Editor · 07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Exness Account Types Overvie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tandard family — Standard, Standard Cent — tight floating spread, no commiss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Professional family — Pro, Raw Spread, Zero — narrower spread, per-lot or per-instrument commiss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Demo accounts are available alongside any live ti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Multiple trading accounts in different tiers can sit inside one Personal Are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Minimum deposit by tier and region — verify in Personal Are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Maximum leverage by instrument and entity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Standard and Standard Cent Accou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First live account after dem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Trading lower-frequency strategies where per-trade cost is not critica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mall-account traders for whom commission accounts are uneconomic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Learning order types and risk management without commission complexit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Tight floating spread on majors and metal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No per-trade commission on most instruments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Pro Accou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Instant execution available on Pro — order at the displayed price subject to requo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Market execution available — order at the next available price, no requo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hoice of execution model affects how slippage and gaps behav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Verify the model on the Personal Area account car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preads from 0.1 pip on majo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No per-trade commission on most instruments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Raw Spread Accou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Estimate your monthly round-trip lots trad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Multiply by Raw Spread commission per lo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Add typical Raw Spread spread cost per lo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ompare to typical Standard spread cost per lot at the same volum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Pick the tier with the lower tota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Raw Spread is right when your monthly round-trip lot count makes commission cheaper than spread; do the math before assuming "raw" equals "cheaper"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Zero Accou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0.0 pip applies to selected instruments only, not the full symbol lis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0.0 pip is published as a peak-hours value, not all-sess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Outside peak hours, spread widens normal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The official fees page lists which instruments hit 0.0 pip and whe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ommission is set per instrument, not per lot uniformly across the boo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Major forex pairs typically carry the lowest per-instrument commission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How to Choose an Accou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If you want the Exness Trade app, the trading account must be MT5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If you run legacy MT4 EAs, the trading account must be MT4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ome instruments are MT5-only in their newer specificati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onfirm your instrument list inside Personal Area before opening the accou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Three inputs — deposit, turnover, instruments — decide the tier; the marketing label decides nothing useful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Account Type Comparison 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Tier change usually means opening a new trading account in the new ti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Funds can be transferred internally between trading accounts in Personal Are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Each new trading account is locked to one MetaTrader generation at cre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Demo accounts run alongside live in any ti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Use the table as a one-page reference; the right tier is the one whose pricing model matches your turnover, not your deposit size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https://exbroker.online/exness-accou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A5E6A">
                    <a:alpha val="100000"/>
                  </a:srgbClr>
                </a:solidFill>
                <a:latin typeface="Calibri"/>
              </a:rPr>
              <a:t><![CDATA[We earn referral fees when readers sign up at Exness through our links. Trading involves risk and is not suitable for every reader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Owen Calloway, Senior Editor</dc:creator>
  <cp:lastModifiedBy>Unknown Creator</cp:lastModifiedBy>
  <dcterms:created xsi:type="dcterms:W3CDTF">2026-06-10T20:01:11Z</dcterms:created>
  <dcterms:modified xsi:type="dcterms:W3CDTF">2026-06-10T20:01:11Z</dcterms:modified>
  <dc:title>Exness Account Types Compared: Standard, Pro, Raw, Zero</dc:title>
  <dc:description>Compare Exness account types by minimum deposit, spreads, commissions, platforms, instruments, execution, and beginner or active-trader fit.</dc:description>
  <dc:subject>Exness Account Types: Which One Should You Choose?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