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Deposit: How to Fund an Account Correct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ow Exness Deposits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ign in to my.exness.com and pass 2F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the Deposit tab in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ick the trading account to fu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lect a payment method from the filtered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ter the amount and follow the method-specific confirmation f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eposit only from inside Personal Area, match account currency to payment currency where possible, and trust the in-app list over any external directi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 Method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ards — fast credit on most issuers, well understood, BIN restrictions app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krill, Neteller — fast credit, regional availability, low provider fe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wire — slowest, highest correspondent costs, useful for larger amou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ocal bank transfers — fast in supported regions, low fe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TC — confirmations vary with network lo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DT TRC20 — fast, low-fee on Tron network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Minimum Deposit Require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— around 10 USD entry tier, varies by region and payment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Cent — around 10 USD, cent-denominated for very small position siz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ome local payment methods set their own higher flo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ome entities require a slightly higher first-deposit minimum during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 — around 200 USD typical minimum, varies by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aw Spread — around 200 USD; some sources cite the 100-200 USD band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 Fees, Limits, and Process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ard issuer flagged the transaction for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wire still in transit (1-3 business days is normal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deposit awaiting required confirm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mpliance review on first deposit or unusual patter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yment method temporarily unavailable in your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ad the "you pay" versus "you receive" line before confirming; third-party fees are real even when Exness charges non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KYC and Deposit Restri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rtial verification allows deposits up to a low published threshol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ull verification removes the cap and unlocks all available metho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ithdrawals on most methods require completed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-verification may be requested if profile data chan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epaid or gift cards — often rejected at deposit, almost always at withdraw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rporate cards — not eligible for personal trading account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 Safety Checkli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my.exness.com directly from your bookmark, not from an 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the URL in the address bar before entering credenti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ss 2FA before any payment input field appea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Verify the SSL certificate is current and matches Exne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itiate the deposit from inside Personal Area, never from an external lin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ookmark the URL, deposit from inside Personal Area, save the references — three habits that defeat almost every realistic broker funding fraud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depos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2026-06-10T20:01:12Z</dcterms:created>
  <dcterms:modified xsi:type="dcterms:W3CDTF">2026-06-10T20:01:12Z</dcterms:modified>
  <dc:title>Exness Deposit Guide: Methods, Minimums, Fees and Safety</dc:title>
  <dc:description>Learn how Exness deposits work, including available payment methods, minimums, limits, fees, verification, failed deposits, and security checks.</dc:description>
  <dc:subject>Exness Deposit: How to Fund an Account Correctly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