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Errors: Common Problems and Fix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2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Login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ost 2FA failures trace to phone clock drift — resync the device time (Settings → Date & Time → Set Automatically) and the next code wor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MS codes can be delayed during carrier issues — wait two minutes before requesting a new o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Lost authenticator device needs a support ticket with verified I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ad the literal login error and match it to the right fix — password, 2FA clock, region block, or compliance hold each have a different path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MT4 and MT5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rver names follow the Exness-MT4Real, Exness-MT5Real, Exness-MT4Trial, Exness-MT5Trial patter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al accounts only authenticate against Real servers; demo accounts against Trial serv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trading password is the one set at account creation — not the Personal Area login passwo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irewall, antivirus, and corporate proxy software can block the MT conne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py the server name and account number from Personal Area rather than typing them — that single change clears most MT login error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App and WebTerminal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pdate the app from the App Store or Google Play to the current buil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f the app still fails to load, clear cache (Android) or reinstall (iO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start the device after a forced qu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the OS version is supported (older iOS or Android builds may be unsupported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r WebTerminal, clear browser cache and disable extensions on the trading se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pdate the app, clear browser cache, and check the account type before troubleshooting deeper — most app errors clear at that poin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Deposit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Unverified accounts have a deposit ceiling — complete KYC to lift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ome payment methods only unlock after full verifi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ocuments expire and may need refresh — check the verification pan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Diagnose the payment rail first, the KYC status second, the deposit form third — most failures resolve at one of those layer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ithdrawal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rading-account numb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Withdrawal request ID (visible in the request histor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creenshot of the literal error mess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creenshot of the verification panel showing KYC stat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r crypto: the destination address and network us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rief one-line description of what was attempted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hen to Contact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literal error text — full window if poss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he Personal Area page showing the action that fail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r MT errors, the Journal tab with the relevant code visi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r deposits and withdrawals, the request ID and meth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ne clean failed attempt with screenshots beats five retries that trip the fraud system — collect evidence early and contact support onc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err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2026-06-10T20:01:13Z</dcterms:created>
  <dcterms:modified xsi:type="dcterms:W3CDTF">2026-06-10T20:01:13Z</dcterms:modified>
  <dc:title>Exness Errors: Login, Trading, Deposit and Withdrawal Fixes</dc:title>
  <dc:description>Troubleshoot common Exness errors across login, MT4, MT5, app, deposits, withdrawals, trading disabled messages, servers, and verification.</dc:description>
  <dc:subject>Exness Errors: Common Problems and Fixes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