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7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EXNESS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Exness Complete Guide 2026: From Signup to Withdraw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Owen Calloway, Senior Editor · 15.05.20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https://exbroker.online/exness-gui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A5E6A">
                    <a:alpha val="100000"/>
                  </a:srgbClr>
                </a:solidFill>
                <a:latin typeface="Calibri"/>
              </a:rPr>
              <a:t><![CDATA[We earn referral fees when readers sign up at Exness through our links. Trading involves risk and is not suitable for every reader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What Exness 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orex pairs — majors, minors, exotic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etals — XAUUSD, XAGUS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nergies and indic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tock CFDs (no share ownership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rypto CFDs — BTCUSD, ETHUSD and selected pai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xness is a CFD broker, not a brokerage in the cash-equities sense; the right user is a CFD-comfortable retail trader in a supported region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Before You Regist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FDs and crypto CFDs are leveraged products with full loss of deposit as a real outco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etail leverage limits depend on entity and instru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argin requirements can be widened at short notice in volatile perio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ast demo results do not indicate live perform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Government-issued photo ID (passport or national card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roof of address dated within the last 3-6 months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Registration and Ver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pen the official my.exness.com sign-up page (bookmark it, do not click ad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elect your country and complete the registration for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et a strong password (a password manager helps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nable two-factor authentication immediate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Treat verification as part of registration, not a separate to-do — clearing KYC on day one removes the most common cause of withdrawal delay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Account Types and Platfor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tandard — around 10 USD minimum, tight floating spread, no commis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tandard Cent — around 10 USD minimum, cent-denomina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ro — around 200 USD minimum, from 0.1 pip on majors, no commis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Raw Spread — around 200 USD minimum, from 0.0 pip on majors, per-lot commis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Zero — around 200 USD minimum, 0.0 pip on selected instruments, per-instrument commiss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xness Trade app — MT5 accounts only, iOS and Android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Deposits and Minimu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ank card (Visa, Mastercard) — most reg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ank wire — most regions, slower settle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krill, Neteller — regional availabil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BTC, USDT (ERC20, TRC20) — fast confirma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Local bank transfers and e-wallets where avail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xness does not charge internal deposit fees on most methods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Trading Basics on Exne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orex CFDs — majors, minors, exotic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etals — XAUUSD, XAGUS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rypto CFDs — BTCUSD, ETHUSD and selected pairs (CFDs, not coin ownership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Indices — region-dependent availabil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Stock CFDs — region-dependent availabilit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Market orders — execute at the next available price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Costs, Spreads, and Withdrawal Ru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pen the request in Personal Area and read the on-screen statu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heck the email Exness sent at request time for the rejection reas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nfirm KYC is fully verified, name matches, and method matches the original depos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nfirm free margin covers the request (not just balance)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ntact support with the transaction reference if no published rule appl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alculate round-trip cost per lot for your real strategy, then set the deposit rail right the first time — same-method routing and name matching cause 80% of withdrawal blocks dow…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7D8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7D80C">
                    <a:alpha val="100000"/>
                  </a:srgbClr>
                </a:solidFill>
                <a:latin typeface="Calibri"/>
              </a:rPr>
              <a:t><![CDATA[Safety, Legality, and Final Checkli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Country eligibility on the official Exness restrictions p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Entity disclosure shown during signup matches the regulator you expec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Account terms and fees on the official Exness fees p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Payment methods listed for your country in Personal Are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Open a demo account and run your full workflow there for at least a week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171F">
                    <a:alpha val="100000"/>
                  </a:srgbClr>
                </a:solidFill>
                <a:latin typeface="Calibri"/>
              </a:rPr>
              <a:t><![CDATA[•  Fund the smallest practical amount to test the deposit rail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Owen Calloway, Senior Editor</dc:creator>
  <cp:lastModifiedBy>Unknown Creator</cp:lastModifiedBy>
  <dcterms:created xsi:type="dcterms:W3CDTF">2026-06-10T20:01:12Z</dcterms:created>
  <dcterms:modified xsi:type="dcterms:W3CDTF">2026-06-10T20:01:12Z</dcterms:modified>
  <dc:title>Exness Complete Guide 2026: Accounts, Fees and Trading</dc:title>
  <dc:description>Complete Exness guide for beginners covering registration, KYC, accounts, deposits, withdrawals, platforms, fees, legality, demo, and risk.</dc:description>
  <dc:subject>Exness Complete Guide 2026: From Signup to Withdrawal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