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37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EXNESS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Best Indicators for Exness Trading Strateg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Owen Calloway, Senior Editor · 02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What Indicators Can and Cannot 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SI overbought does not mean price will fall — strong trends keep RSI overbought for wee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ACD crossover does not mean entry — late crossovers in choppy markets generate the worst trad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oving-average bounces fail at the exact moment trend chang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Any indicator can be defeated by a single news releas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ndicators filter price; they do not predict it — combine sparingly with a written risk rule and a journal that tracks the actual hit rat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RSI for Exness Trad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n a clear range, fade RSI extremes back toward the range midpoi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air the RSI signal with a support or resistance level at the same pri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Use a hard stop-loss beyond the level; ranges can break and become tren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ake profit at the opposite range boundary rather than chas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SI works as a range tool; in trends it stays pinned at the extremes and selling overbought becomes losing money against the trend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MACD and Momentum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dentify the higher-timeframe trend with a moving avera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Wait for MACD to align with that trend on the trading timefra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nter on a pullback rather than on the crossover itself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Use a stop-loss beyond the pullback structure, not a fixed pip dista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xit when MACD histogram contracts back through zero in the opposite direc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ACD shines as a trend-direction filter; treating every crossover as an entry trigger is the fastest way to lose to whipsaw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Moving Aver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Using a 200-EMA on a 1-minute chart against a multi-day position — the average has no relevance to the mo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witching between SMA and EMA mid-strategy because one looks better in hindsigh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Using too many averages — three is usually enough; six clutters the char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reating MA crossovers as standalone entries in ranging marke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gnoring the higher-timeframe MA stack when trading lower timefram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ick two or three moving averages, stick with them across timeframes, and use them as trend filters rather than as entry trigger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Indicator Combin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Use candlestick patterns at the structural level as the entry trigg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nfirm direction with the trend tool before pulling the trigg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Verify momentum is aligned, not exhausted, on the momentum too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lace the stop-loss beyond the structural level, not a fixed pip dista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One trend tool plus one momentum tool plus price structure equals a workable framework — more inputs add confusion, not edg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Platform Setup Ti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Open the chart on the desired instrument and timefra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nsert → Indicators → Trend / Oscillators / Volumes / Custo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elect the indicator and accept the default settings on the first tr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Adjust period only after at least 50 demo entries with the defaul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ave the chart as a template once the layout wor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tart with built-in indicators, default settings, demo charts, and a journal — exotic add-ons can wait until the basics earn their place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https://exbroker.online/exness-indicato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We earn referral fees when readers sign up at Exness through our links. Trading involves risk and is not suitable for every read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Owen Calloway, Senior Editor</dc:creator>
  <cp:lastModifiedBy>Unknown Creator</cp:lastModifiedBy>
  <dcterms:created xsi:type="dcterms:W3CDTF">2026-06-10T20:01:13Z</dcterms:created>
  <dcterms:modified xsi:type="dcterms:W3CDTF">2026-06-10T20:01:13Z</dcterms:modified>
  <dc:title>Best Indicators for Exness: RSI, MACD, MA and Risk</dc:title>
  <dc:description>Compare indicators for Exness trading, including RSI, MACD, moving averages, trend tools, confluence, platform setup, and risk limits.</dc:description>
  <dc:subject>Best Indicators for Exness Trading Strategies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