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Registration: How to Open an Account Saf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2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o Can Register With Exnes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tricted in full: United States, Canada, Australia, Iran, North Korea, Syri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tricted in retail: United Kingdom (no UK retail onboarding via Exness UK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tricted partial: most EU member st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tricted territories: Guam, Puerto Rico, American Samoa, Baker Island, Kingman Reef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inimum age of 18, often higher depending on local regul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ne government-issued photo ID (passport or national card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ow to Create an Exness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my.exness.com directly (not via an a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lick Sign Up and select your country of resid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ter the email you control and want to use for th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t a strong password — a password manager hel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ccept the terms and subm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from a bookmarked my.exness.com, match the profile name exactly to your ID, enable 2FA, and treat the account number as identity for everything that follow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KYC and Profile Ver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ssport (preferred — covers ID and citizenship in one document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ational ID card (front and back where both sides have data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riving licence where supported by your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sure the document is in date and clearly legible at full resolu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tility bill or bank statement dated within 3-6 month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ocument must show full name, full address, and date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Choosing Your First Account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plan to use the Exness Trade app, choose MT5 — the app supports MT5 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have legacy Expert Advisors written for MT4, choose MT4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want broader instrument coverage and a newer engine, choose MT5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platform is locked to the trading account; switching means a new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a demo plus a Standard or Standard Cent live account on MT5; resist the urge to start on Raw Spread or Zero until you understand commission cost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Common Registration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You may already have an Exness account from a previous attemp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e the password reset flow on my.exness.com rather than re-register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have no record of an account, contact support with proof of ident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o not register a second account on the same email — duplicates are block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file name must match the name on your ID character-for-charac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ddress in the profile must match the address on your proof-of-address documen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at to Do Before Deposi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a demo account in the same tier and platform you plan to fu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lace and close a small market order to verify the workf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lace a pending order with stop-loss and take-profit to verify ticket handl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Hold a position past the daily rollover to see swap on the running co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heck the contract specifications panel for the instruments you actually plan to tra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eat first deposit as a separate decision from signup; verify, demo, set 2FA, then deposit the smallest practical amount to test the rail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regist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2026-06-10T20:01:13Z</dcterms:created>
  <dcterms:modified xsi:type="dcterms:W3CDTF">2026-06-10T20:01:13Z</dcterms:modified>
  <dc:title>Exness Registration Guide: Account, KYC and First Steps</dc:title>
  <dc:description>Step-by-step Exness registration guide covering eligibility, email signup, phone verification, KYC, region limits, and first account setup.</dc:description>
  <dc:subject>Exness Registration: How to Open an Account Safely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