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379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EXNESS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Exness Review 2026: Is It the Right Broker?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A5E6A">
                    <a:alpha val="100000"/>
                  </a:srgbClr>
                </a:solidFill>
                <a:latin typeface="Calibri"/>
              </a:rPr>
              <a:t><![CDATA[Owen Calloway, Senior Editor · 20.04.20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https://exbroker.online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A5E6A">
                    <a:alpha val="100000"/>
                  </a:srgbClr>
                </a:solidFill>
                <a:latin typeface="Calibri"/>
              </a:rPr>
              <a:t><![CDATA[We earn referral fees when readers sign up at Exness through our links. Trading involves risk and is not suitable for every reader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Exness at a Gl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orex pairs — majors, minors, exotic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etals (XAUUSD, XAGUSD) and energi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Index and stock CF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rypto CFDs (BTCUSD, ETHUSD and selected pairs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ounded 2008, headquartered in Cypru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even listed regulators with very different protection levels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Is Exness Safe and Regulated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ySEC — Exness (Cy) Ltd, licence 178/12 (Cyprus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CA — Exness (UK) Ltd, licence 730729 (no UK retail onboarding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SA — Exness (SC) Ltd, licence SD025 (Seychelles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SCA — Exness ZA (Pty) Ltd, licence 51024 (South Africa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BCS — Curaca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SC — Mauritius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Exness Account Types Compa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tandard — tight floating spread, no commiss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tandard Cent — cent-denominated, useful for very small position siz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ro — from 0.1 pip on majors, no commission, instant execution availa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aw Spread — from 0.0 pip on majors, per-lot commission appli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Zero — 0.0 pip on selected instruments during peak hours, per-instrument commission appli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The five tiers are a real choice with real cost consequences; pick by your strategy, not by the marketing label on the homepag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Fees, Spreads, and Trading Cos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heck the terminal's contract specifications panel before entr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ompare typical session spread to news-period spread, not just the marketing minimu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Note the difference between average and minimum sprea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ompute round-trip cost per lot, not just spread; the right tier for your strategy is the one with the lowest total cost across spread, commission and swap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Deposits and Withdrawa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Bank card (Visa, Mastercard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Bank wi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krill, Netell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BTC, USDT (ERC20, TRC20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Local bank transfers and e-wallets where available by reg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rypto and e-wallet withdrawals are the fast path; cards and wires are slower and more rejection-prone, so test small first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Platforms and Mobile Tra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T4 — Windows desktop, iOS, Android, WebTerminal; Expert Advisors on deskto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T5 — Windows desktop, iOS, Android, WebTerminal, Exness Terminal browser; EAs on deskto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WebTerminal — owned by MetaQuotes, no install, MT4 and MT5 compati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Exness Terminal — MT5 only, opens from Personal Are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The Exness Trade app is MT5-only; if you want MT4, install the MT4 app or desktop separately and pick the right account type at signup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Pros and Cons of Ex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ast crypto and e-wallet withdrawals (seconds to minutes for instant-eligible methods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Wide account ladder including a 10 USD entry tier and cent-denominated accoun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Native mobile app plus full MetaTrader 4 and 5 suppor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No internal withdrawal fees on most methods (provider fees may still apply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loating spreads competitive on majors and metals on Standard ti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Withdrawal delays linked to KYC re-checks or name mismatches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Verdict: Who Should Use Exness (and What to Compare It Agains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onfirm Exness is available in your country on the official restrictions pa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ead the entity disclosure shown during signup and check which regulator covers yo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ick the account tier that matches your strategy and turnover, not the headline minimu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lan a small test deposit and a small test withdrawal before scaling u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et 2FA and document upload on day one to avoid first-withdrawal fric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If you are in a supported country, want CFDs not shares, and can match the right account tier to your strategy, Exness earns a place on your shortlist after a side-by-side with on…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Owen Calloway, Senior Editor</dc:creator>
  <cp:lastModifiedBy>Unknown Creator</cp:lastModifiedBy>
  <dcterms:created xsi:type="dcterms:W3CDTF">2026-06-10T20:01:11Z</dcterms:created>
  <dcterms:modified xsi:type="dcterms:W3CDTF">2026-06-10T20:01:11Z</dcterms:modified>
  <dc:title>Exness Review 2026: Fees, Platforms, Safety</dc:title>
  <dc:description>Independent Exness review covering fees, spreads, account types, platforms, withdrawals, regulation, pros, cons, and who it suits.</dc:description>
  <dc:subject>Exness Review 2026: Is It the Right Broker?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