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7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Exness Reviews 2026: What Traders Sa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Owen Calloway, Senior Editor · 1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Where Exness Reviews Appear in SER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ffiliate review sites: structured, sometimes generous, always commerci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rustpilot-style platforms: high volume, mixed signal, useful for complaint the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ddit and forums: opt-in negativity, but the only place withdrawal patterns surf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YouTube creator reviews: usually sponsored; read the description for disclos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ross-read at least one affiliate broker review and one Reddit thread before judging Exness — they overstate opposite ends of the same stor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Positive Review The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rong platform coverage on iOS, Android, desktop, and brows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ive account types from a low entry depos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rypto and e-wallet withdrawals processed automatical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ulti-jurisdiction licensing (CySEC, FCA, FSA, FSCA, plus other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he positive Exness story is about platform depth and method-specific withdrawal speed, not a universal promise that money lands fast for everyon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Negative Review The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ame-method withdrawal rule trips users who do not match deposit and withdrawal channe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KYC name-matching is unforgiving when document and profile spellings diff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ffshore-entity onboarding shifts regulator scope away from the trader's home count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upport response time varies; complex cases need clear references and screensho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ost negative Exness reviews are policy collisions, not platform failures — same-method withdrawal, KYC name-matching, and offshore entity scope produce the lion share of complain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ow to Evaluate User Revi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iscount reviews older than 12 months unless the issue is structur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tch the reviewer's region to the entity they likely onboarded und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Look for transaction references, ticket numbers, and specific error tex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gnore single-line praise and single-line outrage equal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ilter every review by date, region, and whether it describes a published policy or a genuine breakage — that one filter resolves most of the nois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pert Review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gulation: broad list, but per-trader protection depends on ent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ees: competitive on Standard and Raw Spread; verify per-lot commission on Zero by instru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rkets: forex, metals, indices, energies, stocks (CFD), crypto (CFD only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latforms: deep native stack across desktop, mobile, and brows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search: serviceable rather than stando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core Exness on the five-axis grid yourself; the headline rating hides which leg is doing the work for your trading profil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Final Verdict From Review Sign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it: active retail traders in supported regions with completed KYC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Not a fit: residents of restricted markets, traders needing local-regulator recour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irst step: demo + KYC + one small same-method deposit-and-withdraw cyc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xness reviews converge on the same verdict: capable broker for the right user, structurally wrong for restricted-market traders — verify your own region and entity before signing…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ttps://exbroker.online/exness-review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We earn referral fees when readers sign up at Exness through our links. Trading involves risk and is not suitable for every read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Owen Calloway, Senior Editor</dc:creator>
  <cp:lastModifiedBy>Unknown Creator</cp:lastModifiedBy>
  <dcterms:created xsi:type="dcterms:W3CDTF">2026-06-10T20:01:14Z</dcterms:created>
  <dcterms:modified xsi:type="dcterms:W3CDTF">2026-06-10T20:01:14Z</dcterms:modified>
  <dc:title>Exness Reviews 2026: User Feedback, Complaints and Verdict</dc:title>
  <dc:description>Analyze Exness reviews from broker sites, Trustpilot-style feedback, forums, and support issues to understand praise, complaints, and risks.</dc:description>
  <dc:subject>Exness Reviews 2026: What Traders Say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