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Account Settings: What to Configure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0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rofile and Verification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ull name must match the photo ID exactly — middle names, accents, hyphens inclu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ate of birth is permanent and locked after KYC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idential address must match a current address proof (within six month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untry of residence determines the regulating entity and the available produc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x any profile errors before KYC completes — afterwards every correction is a support ticket with a document attache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Security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Personal Area Settings → Secu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view the list of active sessions and the device on each 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voke any session that looks unfamiliar or runs on a device the trader no longer u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the email and phone on file are both reach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est the 2FA backup channel before relying on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uthenticator-app 2FA plus Support PIN plus a 15-character generated password covers the realistic security threats — set them all at registra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Trading Terminal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T4 — for older Expert Advisors and traders accustomed to the MT4 ecosyste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T5 — for the broader instrument list and newer EA tool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Trade app — MT5 only, mobile-fir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ebTerminal — browser MT4 or MT5 without inst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Terminal — browser MT5 launched from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hoose the terminal at account creation — switching later means opening a new account on the desired platfor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ayment and Withdrawal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aved cards display only the last four digits — confirm the bank and country match the tra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aved e-wallets show the wallet account or email — must match the verified n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addresses are stored per network — sending USDT TRC20 to an ERC20 address loses the fu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moving a saved method does not delete the historical transactions tied to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t the payment methods and confirm name-matching status before the first deposit — fixing it after a rejected withdrawal is slow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Notification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ade execution receipts — useful for record keeping but can be reduced to summary fo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lance threshold alerts — set a low-water mark notification before margin c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rgin call email — keep on; it is the only warning before automatic position clos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aily summary email — optional, useful for journal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ew device login alerts — keep 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ssword change confirmations — keep on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en Settings Cannot Be Chang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T4 accounts cannot become MT5 accounts; open a new MT5 account inste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ccount currency is set at creation and is perman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ccount type (Standard, Pro, Raw Spread, Zero) cannot switch — open a new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rver selection at creation is permanent for that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ome settings are permanent — set them right at registration and open new accounts rather than fight the lock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sett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2026-06-10T20:01:14Z</dcterms:created>
  <dcterms:modified xsi:type="dcterms:W3CDTF">2026-06-10T20:01:14Z</dcterms:modified>
  <dc:title>Exness Account Settings: Security, Profile and Limits</dc:title>
  <dc:description>Manage Exness account settings, including profile data, verification, security, notifications, trading terminals, payment details, and limits.</dc:description>
  <dc:subject>Exness Account Settings: What to Configure First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